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4622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7255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6826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75173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50601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461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4559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89689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58953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2860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9479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1A4AE5-24C9-42CA-B3F3-5A0C6FFE70A9}" type="datetimeFigureOut">
              <a:rPr lang="en-US" smtClean="0"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F8195B-0753-43FB-92F5-631C12F62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39686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Type the kind of weather you are researching here.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  Type your full name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83305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___________: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Write a good definition of the type of weather you are researching here. </a:t>
            </a:r>
          </a:p>
          <a:p>
            <a:r>
              <a:rPr lang="en-US" dirty="0" smtClean="0"/>
              <a:t>Also find a picture of your weather and include it on this slide.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59700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Where can you find this kid of weather?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List some possible places where this type of weather is most likely to occur.  </a:t>
            </a:r>
          </a:p>
          <a:p>
            <a:r>
              <a:rPr lang="en-US" dirty="0" smtClean="0"/>
              <a:t>Also include a map of the place where it occurs most often.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9137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kind of damage does this weather do?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List possible negative outcomes of this kind of weather.</a:t>
            </a:r>
          </a:p>
          <a:p>
            <a:r>
              <a:rPr lang="en-US" dirty="0" smtClean="0"/>
              <a:t>If there are good results from this weather, also include this here.</a:t>
            </a:r>
          </a:p>
          <a:p>
            <a:r>
              <a:rPr lang="en-US" dirty="0" smtClean="0"/>
              <a:t>Include a picture of damage done due to this weather on this slide.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78479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can you be safe during this type of weather?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List some actions and precautions one can take if they ever experience this kid of weather.</a:t>
            </a:r>
          </a:p>
          <a:p>
            <a:r>
              <a:rPr lang="en-US" dirty="0" smtClean="0"/>
              <a:t>Include a picture that relates to this.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87970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More facts about ___________: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List at least 3 facts that you read about your weather.</a:t>
            </a:r>
          </a:p>
          <a:p>
            <a:r>
              <a:rPr lang="en-US" dirty="0" smtClean="0"/>
              <a:t>You should include a picture here as well that relates to your weather facts.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995140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resources: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List all the sources that you used in your weather research.</a:t>
            </a:r>
          </a:p>
          <a:p>
            <a:r>
              <a:rPr lang="en-US" dirty="0" smtClean="0"/>
              <a:t>If it was a book, list the author, title, and date of publication.</a:t>
            </a:r>
          </a:p>
          <a:p>
            <a:r>
              <a:rPr lang="en-US" dirty="0" smtClean="0"/>
              <a:t>If you used a web address, please include the link or website where you obtained the information.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4917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</TotalTime>
  <Words>250</Words>
  <Application>Microsoft Office PowerPoint</Application>
  <PresentationFormat>On-screen Show (4:3)</PresentationFormat>
  <Paragraphs>22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Type the kind of weather you are researching here.</vt:lpstr>
      <vt:lpstr>What is ___________:</vt:lpstr>
      <vt:lpstr>Where can you find this kid of weather?</vt:lpstr>
      <vt:lpstr>What kind of damage does this weather do?</vt:lpstr>
      <vt:lpstr>How can you be safe during this type of weather?</vt:lpstr>
      <vt:lpstr>More facts about ___________:</vt:lpstr>
      <vt:lpstr>My resources: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Type the kind of weather you are researching here.</dc:title>
  <dc:creator>Sarah</dc:creator>
  <cp:lastModifiedBy>Sarah</cp:lastModifiedBy>
  <cp:revision>2</cp:revision>
  <dcterms:created xsi:type="dcterms:W3CDTF">2014-02-12T19:19:56Z</dcterms:created>
  <dcterms:modified xsi:type="dcterms:W3CDTF">2014-02-12T19:28:02Z</dcterms:modified>
</cp:coreProperties>
</file>

<file path=docProps/thumbnail.jpeg>
</file>